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2B3E-4942-474C-B40A-FB266F8A91A6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D18F-AE61-4894-9E8E-18BC6F7113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2B3E-4942-474C-B40A-FB266F8A91A6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D18F-AE61-4894-9E8E-18BC6F7113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2B3E-4942-474C-B40A-FB266F8A91A6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D18F-AE61-4894-9E8E-18BC6F7113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2B3E-4942-474C-B40A-FB266F8A91A6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D18F-AE61-4894-9E8E-18BC6F7113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2B3E-4942-474C-B40A-FB266F8A91A6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D18F-AE61-4894-9E8E-18BC6F7113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2B3E-4942-474C-B40A-FB266F8A91A6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D18F-AE61-4894-9E8E-18BC6F7113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2B3E-4942-474C-B40A-FB266F8A91A6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D18F-AE61-4894-9E8E-18BC6F7113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2B3E-4942-474C-B40A-FB266F8A91A6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D18F-AE61-4894-9E8E-18BC6F7113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2B3E-4942-474C-B40A-FB266F8A91A6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D18F-AE61-4894-9E8E-18BC6F7113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2B3E-4942-474C-B40A-FB266F8A91A6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D18F-AE61-4894-9E8E-18BC6F7113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2B3E-4942-474C-B40A-FB266F8A91A6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BD18F-AE61-4894-9E8E-18BC6F7113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F2B3E-4942-474C-B40A-FB266F8A91A6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BD18F-AE61-4894-9E8E-18BC6F7113D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</a:t>
            </a:r>
            <a:r>
              <a:rPr lang="it-IT" dirty="0" smtClean="0"/>
              <a:t>li atleti della FIBS (federazione italiana baseball e softball)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Gli </a:t>
            </a:r>
            <a:r>
              <a:rPr lang="it-IT" dirty="0"/>
              <a:t>atleti </a:t>
            </a:r>
            <a:r>
              <a:rPr lang="it-IT" dirty="0" smtClean="0"/>
              <a:t>sono </a:t>
            </a:r>
            <a:r>
              <a:rPr lang="it-IT" dirty="0"/>
              <a:t>venuti a parlarci del </a:t>
            </a:r>
            <a:r>
              <a:rPr lang="it-IT" dirty="0" err="1"/>
              <a:t>basball</a:t>
            </a:r>
            <a:r>
              <a:rPr lang="it-IT" dirty="0"/>
              <a:t> </a:t>
            </a:r>
            <a:r>
              <a:rPr lang="it-IT" dirty="0" smtClean="0"/>
              <a:t>, sia </a:t>
            </a:r>
            <a:r>
              <a:rPr lang="it-IT" dirty="0"/>
              <a:t>come strumento </a:t>
            </a:r>
            <a:r>
              <a:rPr lang="it-IT" dirty="0" smtClean="0"/>
              <a:t>d'integrazione, rispondendo  alle </a:t>
            </a:r>
            <a:r>
              <a:rPr lang="it-IT" dirty="0"/>
              <a:t>domande dei </a:t>
            </a:r>
            <a:r>
              <a:rPr lang="it-IT" dirty="0" smtClean="0"/>
              <a:t>ragazzi,  sia </a:t>
            </a:r>
            <a:r>
              <a:rPr lang="it-IT" dirty="0"/>
              <a:t>come </a:t>
            </a:r>
            <a:r>
              <a:rPr lang="it-IT" dirty="0" smtClean="0"/>
              <a:t>occasione </a:t>
            </a:r>
            <a:r>
              <a:rPr lang="it-IT" smtClean="0"/>
              <a:t>di socializzazione</a:t>
            </a:r>
            <a:r>
              <a:rPr lang="it-IT" dirty="0" smtClean="0"/>
              <a:t>,  di rispetto e di fair </a:t>
            </a:r>
            <a:r>
              <a:rPr lang="it-IT" dirty="0"/>
              <a:t>play. </a:t>
            </a:r>
            <a:endParaRPr lang="it-IT" dirty="0" smtClean="0"/>
          </a:p>
          <a:p>
            <a:r>
              <a:rPr lang="it-IT" dirty="0" smtClean="0"/>
              <a:t>Hanno dato l'opportunità ai </a:t>
            </a:r>
            <a:r>
              <a:rPr lang="it-IT" dirty="0"/>
              <a:t>ragazzi di usare </a:t>
            </a:r>
            <a:r>
              <a:rPr lang="it-IT" dirty="0" smtClean="0"/>
              <a:t>l'attrezzatura propria di questo sport, sperimentare il</a:t>
            </a:r>
            <a:r>
              <a:rPr lang="it-IT" dirty="0"/>
              <a:t> </a:t>
            </a:r>
            <a:r>
              <a:rPr lang="it-IT" dirty="0" smtClean="0"/>
              <a:t>lancio, la </a:t>
            </a:r>
            <a:r>
              <a:rPr lang="it-IT" dirty="0"/>
              <a:t>presa col guantone e la battuta con la mazza originale. </a:t>
            </a:r>
            <a:endParaRPr lang="it-IT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59</Words>
  <Application>Microsoft Office PowerPoint</Application>
  <PresentationFormat>Presentazione su schermo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Gli atleti della FIBS (federazione italiana baseball e softball)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atleti della FIBS (federazione italiana baseball e softball)</dc:title>
  <dc:creator>Sabrina</dc:creator>
  <cp:lastModifiedBy>Sabrina</cp:lastModifiedBy>
  <cp:revision>1</cp:revision>
  <dcterms:created xsi:type="dcterms:W3CDTF">2014-05-22T16:55:52Z</dcterms:created>
  <dcterms:modified xsi:type="dcterms:W3CDTF">2014-05-22T17:01:49Z</dcterms:modified>
</cp:coreProperties>
</file>